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7C890-C75B-CC4E-A769-072033B3B0C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49C4C89-AE2B-D44B-9C72-1D4CA72023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390DDF2-82C6-5D47-B402-0B3A06440734}"/>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5" name="Footer Placeholder 4">
            <a:extLst>
              <a:ext uri="{FF2B5EF4-FFF2-40B4-BE49-F238E27FC236}">
                <a16:creationId xmlns:a16="http://schemas.microsoft.com/office/drawing/2014/main" id="{492CE544-FF3A-B04B-B6DA-1F248D8E98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A744C4-2BF4-6240-8D4F-6C16CA409642}"/>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28036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1DC62-1C6D-CF4C-B36A-92CBD5E2500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D0FAEF9-E1FE-C84E-9099-B5B03D9834E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10DD9A-6246-D347-A163-06204B668C8D}"/>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5" name="Footer Placeholder 4">
            <a:extLst>
              <a:ext uri="{FF2B5EF4-FFF2-40B4-BE49-F238E27FC236}">
                <a16:creationId xmlns:a16="http://schemas.microsoft.com/office/drawing/2014/main" id="{A4BF69E9-B9BE-3047-90F6-4B583C375E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B040-0AB8-434B-8124-2D37A0C6E09C}"/>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3121661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294C0A-5C5F-BE4E-86A4-C7658CCAD29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C084E22-787F-D246-9DC4-B59D90D001C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A30741-A00D-7448-9FDE-3050094496D1}"/>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5" name="Footer Placeholder 4">
            <a:extLst>
              <a:ext uri="{FF2B5EF4-FFF2-40B4-BE49-F238E27FC236}">
                <a16:creationId xmlns:a16="http://schemas.microsoft.com/office/drawing/2014/main" id="{941F9870-8B7D-3141-8B5C-50F804B541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74CAA-7895-D74A-BF29-B2773F01D65F}"/>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173132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4D523-19C2-A84E-8F82-B4B2CCE755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B0F1B51-0A0A-7F43-9BBB-4AC63D59A7E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1B1A326-18CA-7141-8264-C1DCED162370}"/>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5" name="Footer Placeholder 4">
            <a:extLst>
              <a:ext uri="{FF2B5EF4-FFF2-40B4-BE49-F238E27FC236}">
                <a16:creationId xmlns:a16="http://schemas.microsoft.com/office/drawing/2014/main" id="{F732636B-1310-A443-867F-1C09FFF45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10E4B1-3510-7540-84B8-3B11BC68C66B}"/>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410891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C904C-D55D-7F4F-9170-C579DA9811E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9428313-3552-3740-BAD5-F850753ADF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781B81F-EB79-4749-9BC3-5DF701FFD946}"/>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5" name="Footer Placeholder 4">
            <a:extLst>
              <a:ext uri="{FF2B5EF4-FFF2-40B4-BE49-F238E27FC236}">
                <a16:creationId xmlns:a16="http://schemas.microsoft.com/office/drawing/2014/main" id="{4B442D17-3F0D-E44A-9024-3CA7979F7D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4A2585-ACDA-344D-A025-FDD922A32A90}"/>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89662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5AA43-64E4-8942-BB97-523E7159A2F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229201-BF44-064F-AF53-EDE3779AB9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6CC35B2-E00C-3E48-9720-7C0CBDA21C4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7B804DC-D165-F240-8A05-FC4299B9A8D5}"/>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6" name="Footer Placeholder 5">
            <a:extLst>
              <a:ext uri="{FF2B5EF4-FFF2-40B4-BE49-F238E27FC236}">
                <a16:creationId xmlns:a16="http://schemas.microsoft.com/office/drawing/2014/main" id="{8B359746-B7AD-DC48-995E-2C9B4ED472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03149E-B2AF-264D-BA30-26AB4B2F2A21}"/>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389988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F7094-326A-E74D-ACC9-56E3F1D7E3A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F972B5-2B65-1D47-9713-B7F6CAF44A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D700286-575E-584B-977C-236B563D82E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335C15F-DE8F-C443-BB40-B5ACBB973C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DCF3E74-559D-454C-BEF5-F7F1DF30561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9C82328-3E72-B94B-B52A-E0623B363161}"/>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8" name="Footer Placeholder 7">
            <a:extLst>
              <a:ext uri="{FF2B5EF4-FFF2-40B4-BE49-F238E27FC236}">
                <a16:creationId xmlns:a16="http://schemas.microsoft.com/office/drawing/2014/main" id="{788D2A78-8794-1145-B827-41D9052F49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4BA32E-E3F7-6344-8B73-8974F6C80094}"/>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186884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04679-0CF5-AB47-80EE-45EE22D3798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918F927-FD0E-EA42-889E-38608AE82D6D}"/>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4" name="Footer Placeholder 3">
            <a:extLst>
              <a:ext uri="{FF2B5EF4-FFF2-40B4-BE49-F238E27FC236}">
                <a16:creationId xmlns:a16="http://schemas.microsoft.com/office/drawing/2014/main" id="{1DDAEE0E-2FC5-A44D-B178-70860D5C08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7921-FE3F-FC46-A240-094499A7ACE8}"/>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2470944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D12616-E4F5-204B-9CA6-DC830ECF3B8E}"/>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3" name="Footer Placeholder 2">
            <a:extLst>
              <a:ext uri="{FF2B5EF4-FFF2-40B4-BE49-F238E27FC236}">
                <a16:creationId xmlns:a16="http://schemas.microsoft.com/office/drawing/2014/main" id="{2076E400-3563-CC47-8C9A-E2F3163CCA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13DBE2-C794-A745-AEC9-67D94BBAF1AB}"/>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101002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E23F-F1DF-A34D-B8C2-429F8A756D6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63006FE-2FFF-C843-9335-AE851AB0AB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16E13CF-0C0C-BB40-BE62-ED839E69C8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03A1A14-F889-BD41-AEDD-E2CBA6917FCB}"/>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6" name="Footer Placeholder 5">
            <a:extLst>
              <a:ext uri="{FF2B5EF4-FFF2-40B4-BE49-F238E27FC236}">
                <a16:creationId xmlns:a16="http://schemas.microsoft.com/office/drawing/2014/main" id="{E9930CCC-684C-5348-B418-F75BB7C36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340D85-A6DA-214C-BFDB-F8F7A2DEB3BB}"/>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1388569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CD1F0-05B1-344C-91DE-B20D657CD6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625E28A-F76E-1840-A393-193B6014FA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D250A7-48A1-B94A-B9EC-5D1A45334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5ACA90-6CBD-3843-B1AA-EB31BAD22F49}"/>
              </a:ext>
            </a:extLst>
          </p:cNvPr>
          <p:cNvSpPr>
            <a:spLocks noGrp="1"/>
          </p:cNvSpPr>
          <p:nvPr>
            <p:ph type="dt" sz="half" idx="10"/>
          </p:nvPr>
        </p:nvSpPr>
        <p:spPr/>
        <p:txBody>
          <a:bodyPr/>
          <a:lstStyle/>
          <a:p>
            <a:fld id="{AF198A97-FF5C-214E-AA29-EBC26B5008D8}" type="datetimeFigureOut">
              <a:rPr lang="en-US" smtClean="0"/>
              <a:t>9/8/21</a:t>
            </a:fld>
            <a:endParaRPr lang="en-US"/>
          </a:p>
        </p:txBody>
      </p:sp>
      <p:sp>
        <p:nvSpPr>
          <p:cNvPr id="6" name="Footer Placeholder 5">
            <a:extLst>
              <a:ext uri="{FF2B5EF4-FFF2-40B4-BE49-F238E27FC236}">
                <a16:creationId xmlns:a16="http://schemas.microsoft.com/office/drawing/2014/main" id="{9862CC71-3910-4349-AD9E-610A1F1A4C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F68832-09B6-C64E-AF32-A2E3A7F1D4A5}"/>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4068914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55F8FA-B877-E74F-BFAB-9BF2387AF6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3175DFA-9024-1743-9555-E4676DFB2C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C84D43-A9E1-6543-A13E-12108C90BD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98A97-FF5C-214E-AA29-EBC26B5008D8}" type="datetimeFigureOut">
              <a:rPr lang="en-US" smtClean="0"/>
              <a:t>9/8/21</a:t>
            </a:fld>
            <a:endParaRPr lang="en-US"/>
          </a:p>
        </p:txBody>
      </p:sp>
      <p:sp>
        <p:nvSpPr>
          <p:cNvPr id="5" name="Footer Placeholder 4">
            <a:extLst>
              <a:ext uri="{FF2B5EF4-FFF2-40B4-BE49-F238E27FC236}">
                <a16:creationId xmlns:a16="http://schemas.microsoft.com/office/drawing/2014/main" id="{98F53908-40C2-9545-9B3B-DBD372D44A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6AE582-30E1-C24C-AA68-A02C62A91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448DE-3F31-7E43-82BF-B6943303F233}" type="slidenum">
              <a:rPr lang="en-US" smtClean="0"/>
              <a:t>‹#›</a:t>
            </a:fld>
            <a:endParaRPr lang="en-US"/>
          </a:p>
        </p:txBody>
      </p:sp>
    </p:spTree>
    <p:extLst>
      <p:ext uri="{BB962C8B-B14F-4D97-AF65-F5344CB8AC3E}">
        <p14:creationId xmlns:p14="http://schemas.microsoft.com/office/powerpoint/2010/main" val="734857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8DE8E-1CBF-E24A-B9A3-E8C151A2BE42}"/>
              </a:ext>
            </a:extLst>
          </p:cNvPr>
          <p:cNvSpPr>
            <a:spLocks noGrp="1"/>
          </p:cNvSpPr>
          <p:nvPr>
            <p:ph type="ctrTitle"/>
          </p:nvPr>
        </p:nvSpPr>
        <p:spPr>
          <a:xfrm>
            <a:off x="1425146" y="2580460"/>
            <a:ext cx="9144000" cy="2387600"/>
          </a:xfrm>
        </p:spPr>
        <p:txBody>
          <a:bodyPr>
            <a:normAutofit fontScale="90000"/>
          </a:bodyPr>
          <a:lstStyle/>
          <a:p>
            <a:r>
              <a:rPr lang="en-GB" sz="5300" b="1" dirty="0">
                <a:latin typeface="Arial" panose="020B0604020202020204" pitchFamily="34" charset="0"/>
                <a:cs typeface="Arial" panose="020B0604020202020204" pitchFamily="34" charset="0"/>
              </a:rPr>
              <a:t>LEVEL 4 CANCER REHABILITATION</a:t>
            </a:r>
            <a:br>
              <a:rPr lang="en-GB" sz="5300" dirty="0"/>
            </a:br>
            <a:r>
              <a:rPr lang="en-GB" sz="5300" dirty="0"/>
              <a:t> </a:t>
            </a:r>
            <a:br>
              <a:rPr lang="en-GB" sz="5300" dirty="0"/>
            </a:br>
            <a:r>
              <a:rPr lang="en-GB" sz="5300" dirty="0">
                <a:latin typeface="Arial" panose="020B0604020202020204" pitchFamily="34" charset="0"/>
                <a:cs typeface="Arial" panose="020B0604020202020204" pitchFamily="34" charset="0"/>
              </a:rPr>
              <a:t>Group Presentation</a:t>
            </a:r>
            <a:r>
              <a:rPr lang="en-GB" sz="5300" dirty="0">
                <a:effectLst/>
                <a:latin typeface="Arial" panose="020B0604020202020204" pitchFamily="34" charset="0"/>
                <a:cs typeface="Arial" panose="020B0604020202020204" pitchFamily="34" charset="0"/>
              </a:rPr>
              <a:t> Template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515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DA603-D97D-EA47-AAB8-D0E53963F7C9}"/>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Task Information </a:t>
            </a:r>
          </a:p>
        </p:txBody>
      </p:sp>
      <p:sp>
        <p:nvSpPr>
          <p:cNvPr id="3" name="Content Placeholder 2">
            <a:extLst>
              <a:ext uri="{FF2B5EF4-FFF2-40B4-BE49-F238E27FC236}">
                <a16:creationId xmlns:a16="http://schemas.microsoft.com/office/drawing/2014/main" id="{7E25CEB6-5646-B449-BF8C-5A40A3A22CD8}"/>
              </a:ext>
            </a:extLst>
          </p:cNvPr>
          <p:cNvSpPr>
            <a:spLocks noGrp="1"/>
          </p:cNvSpPr>
          <p:nvPr>
            <p:ph idx="1"/>
          </p:nvPr>
        </p:nvSpPr>
        <p:spPr/>
        <p:txBody>
          <a:bodyPr/>
          <a:lstStyle/>
          <a:p>
            <a:pPr marL="0" indent="0">
              <a:buNone/>
            </a:pPr>
            <a:r>
              <a:rPr lang="en-GB" sz="2400" dirty="0">
                <a:latin typeface="Arial" panose="020B0604020202020204" pitchFamily="34" charset="0"/>
                <a:cs typeface="Arial" panose="020B0604020202020204" pitchFamily="34" charset="0"/>
              </a:rPr>
              <a:t>Each member of your group must participate in both planning and delivering your presentation. </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You can use any resources that are available to you on the course, at the course venue and in your personal possession, in order to make the presentation as clear, concise and professional as possible.</a:t>
            </a:r>
          </a:p>
          <a:p>
            <a:endParaRPr lang="en-US" dirty="0"/>
          </a:p>
        </p:txBody>
      </p:sp>
    </p:spTree>
    <p:extLst>
      <p:ext uri="{BB962C8B-B14F-4D97-AF65-F5344CB8AC3E}">
        <p14:creationId xmlns:p14="http://schemas.microsoft.com/office/powerpoint/2010/main" val="233546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DCC1-3EBA-9C44-9DCC-31769E2F753B}"/>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 brief summary of the client’s details</a:t>
            </a:r>
            <a:r>
              <a:rPr lang="en-GB" b="1" dirty="0">
                <a:effectLst/>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EBE0C74-9B82-6440-AD91-EBFAB31F6D8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12162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D726-15F2-D744-A8B9-A8809BB9D94A}"/>
              </a:ext>
            </a:extLst>
          </p:cNvPr>
          <p:cNvSpPr>
            <a:spLocks noGrp="1"/>
          </p:cNvSpPr>
          <p:nvPr>
            <p:ph type="title"/>
          </p:nvPr>
        </p:nvSpPr>
        <p:spPr/>
        <p:txBody>
          <a:bodyPr>
            <a:normAutofit/>
          </a:bodyPr>
          <a:lstStyle/>
          <a:p>
            <a:pPr algn="ctr"/>
            <a:r>
              <a:rPr lang="en-GB" b="1" dirty="0">
                <a:latin typeface="Arial" panose="020B0604020202020204" pitchFamily="34" charset="0"/>
                <a:cs typeface="Arial" panose="020B0604020202020204" pitchFamily="34" charset="0"/>
              </a:rPr>
              <a:t>Information about the client’s treatment</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E4A223A-30E3-4043-9424-C71CE408641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1356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2099E-FEB1-5D49-AB6C-74374CCBD49B}"/>
              </a:ext>
            </a:extLst>
          </p:cNvPr>
          <p:cNvSpPr>
            <a:spLocks noGrp="1"/>
          </p:cNvSpPr>
          <p:nvPr>
            <p:ph type="title"/>
          </p:nvPr>
        </p:nvSpPr>
        <p:spPr/>
        <p:txBody>
          <a:bodyPr>
            <a:normAutofit/>
          </a:bodyPr>
          <a:lstStyle/>
          <a:p>
            <a:pPr algn="ctr"/>
            <a:r>
              <a:rPr lang="en-GB" sz="4000" b="1" dirty="0">
                <a:latin typeface="Arial" panose="020B0604020202020204" pitchFamily="34" charset="0"/>
                <a:cs typeface="Arial" panose="020B0604020202020204" pitchFamily="34" charset="0"/>
              </a:rPr>
              <a:t>Potential treatment side-effects to exercise programming</a:t>
            </a:r>
            <a:r>
              <a:rPr lang="en-GB" sz="4000" b="1" dirty="0">
                <a:effectLst/>
                <a:latin typeface="Arial" panose="020B0604020202020204" pitchFamily="34" charset="0"/>
                <a:cs typeface="Arial" panose="020B0604020202020204" pitchFamily="34" charset="0"/>
              </a:rPr>
              <a:t> </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EA95F00-9074-6144-99EE-9A2B5964D6E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4716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516B6-2E22-4042-9189-F41B924DF939}"/>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Potential contraindications to exercise that the client may have</a:t>
            </a:r>
            <a:r>
              <a:rPr lang="en-GB" b="1" dirty="0">
                <a:effectLst/>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14262AF-B215-4542-90FE-C57DDB72F28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81672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E97C-F6A0-1E47-8E78-E06B49A6DECF}"/>
              </a:ext>
            </a:extLst>
          </p:cNvPr>
          <p:cNvSpPr>
            <a:spLocks noGrp="1"/>
          </p:cNvSpPr>
          <p:nvPr>
            <p:ph type="title"/>
          </p:nvPr>
        </p:nvSpPr>
        <p:spPr>
          <a:xfrm>
            <a:off x="838200" y="484394"/>
            <a:ext cx="10515600" cy="1325563"/>
          </a:xfrm>
        </p:spPr>
        <p:txBody>
          <a:bodyPr>
            <a:normAutofit/>
          </a:bodyPr>
          <a:lstStyle/>
          <a:p>
            <a:pPr algn="ctr"/>
            <a:r>
              <a:rPr lang="en-GB" b="1" dirty="0">
                <a:latin typeface="Arial" panose="020B0604020202020204" pitchFamily="34" charset="0"/>
                <a:cs typeface="Arial" panose="020B0604020202020204" pitchFamily="34" charset="0"/>
              </a:rPr>
              <a:t>A client-specific exercise session</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9D83919-5DF1-864E-AC72-DDF11044789B}"/>
              </a:ext>
            </a:extLst>
          </p:cNvPr>
          <p:cNvSpPr>
            <a:spLocks noGrp="1"/>
          </p:cNvSpPr>
          <p:nvPr>
            <p:ph idx="1"/>
          </p:nvPr>
        </p:nvSpPr>
        <p:spPr>
          <a:xfrm>
            <a:off x="838200" y="2295939"/>
            <a:ext cx="10515600" cy="3881024"/>
          </a:xfrm>
        </p:spPr>
        <p:txBody>
          <a:bodyPr/>
          <a:lstStyle/>
          <a:p>
            <a:endParaRPr lang="en-US" dirty="0"/>
          </a:p>
        </p:txBody>
      </p:sp>
    </p:spTree>
    <p:extLst>
      <p:ext uri="{BB962C8B-B14F-4D97-AF65-F5344CB8AC3E}">
        <p14:creationId xmlns:p14="http://schemas.microsoft.com/office/powerpoint/2010/main" val="293340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CCBA6-E856-2D4C-8FC1-1EA86A6E7F8E}"/>
              </a:ext>
            </a:extLst>
          </p:cNvPr>
          <p:cNvSpPr>
            <a:spLocks noGrp="1"/>
          </p:cNvSpPr>
          <p:nvPr>
            <p:ph type="title"/>
          </p:nvPr>
        </p:nvSpPr>
        <p:spPr/>
        <p:txBody>
          <a:bodyPr>
            <a:normAutofit/>
          </a:bodyPr>
          <a:lstStyle/>
          <a:p>
            <a:pPr algn="ctr"/>
            <a:r>
              <a:rPr lang="en-GB" b="1" dirty="0">
                <a:latin typeface="Arial" panose="020B0604020202020204" pitchFamily="34" charset="0"/>
                <a:cs typeface="Arial" panose="020B0604020202020204" pitchFamily="34" charset="0"/>
              </a:rPr>
              <a:t>Dietary guidelines that you feel would benefit the client</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552BD67-B2BB-684A-9005-C1E0AD57109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1069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2F50-4350-3E49-AE68-0D20D093A512}"/>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Additional Information </a:t>
            </a:r>
          </a:p>
        </p:txBody>
      </p:sp>
      <p:sp>
        <p:nvSpPr>
          <p:cNvPr id="3" name="Content Placeholder 2">
            <a:extLst>
              <a:ext uri="{FF2B5EF4-FFF2-40B4-BE49-F238E27FC236}">
                <a16:creationId xmlns:a16="http://schemas.microsoft.com/office/drawing/2014/main" id="{CC1F5DF9-AF7F-A544-8566-2B419BA0D5F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13822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108</Words>
  <Application>Microsoft Macintosh PowerPoint</Application>
  <PresentationFormat>Widescreen</PresentationFormat>
  <Paragraphs>12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LEVEL 4 CANCER REHABILITATION   Group Presentation Template</vt:lpstr>
      <vt:lpstr>Task Information </vt:lpstr>
      <vt:lpstr>A brief summary of the client’s details </vt:lpstr>
      <vt:lpstr>Information about the client’s treatment</vt:lpstr>
      <vt:lpstr>Potential treatment side-effects to exercise programming </vt:lpstr>
      <vt:lpstr>Potential contraindications to exercise that the client may have </vt:lpstr>
      <vt:lpstr>A client-specific exercise session</vt:lpstr>
      <vt:lpstr>Dietary guidelines that you feel would benefit the client</vt:lpstr>
      <vt:lpstr>Additional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4 CANCER REHABILITATION   Group Presentation Template</dc:title>
  <dc:creator>grant ralston</dc:creator>
  <cp:lastModifiedBy>grant ralston</cp:lastModifiedBy>
  <cp:revision>1</cp:revision>
  <dcterms:created xsi:type="dcterms:W3CDTF">2021-09-08T09:27:44Z</dcterms:created>
  <dcterms:modified xsi:type="dcterms:W3CDTF">2021-09-08T09:45:33Z</dcterms:modified>
</cp:coreProperties>
</file>